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613" r:id="rId5"/>
  </p:sldIdLst>
  <p:sldSz cx="6858000" cy="9906000" type="A4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6B9E60-0547-472D-8D39-8C86028FF888}" v="5" dt="2021-08-05T10:06:27.618"/>
    <p1510:client id="{0D810989-5B13-4B2A-FD3B-131AB577294E}" v="58" dt="2021-08-05T09:15:35.819"/>
    <p1510:client id="{2B2A4E09-D0E2-EB43-0B3A-59BB55846A9F}" v="9" dt="2021-08-05T09:49:52.922"/>
    <p1510:client id="{633DC585-957C-A0CF-2554-47867C56ED7C}" v="6" dt="2021-08-05T11:37:23.656"/>
    <p1510:client id="{6F5D46A3-0082-21B4-7935-89A512AE2CF7}" v="7" dt="2021-08-05T11:16:45.9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90" d="100"/>
          <a:sy n="90" d="100"/>
        </p:scale>
        <p:origin x="1910" y="-1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anda Vīksna" userId="S::zanda.viksna@rigasudens.lv::237a4a04-4f8e-413a-862a-5d1b0de8fe63" providerId="AD" clId="Web-{0D810989-5B13-4B2A-FD3B-131AB577294E}"/>
    <pc:docChg chg="modSld">
      <pc:chgData name="Zanda Vīksna" userId="S::zanda.viksna@rigasudens.lv::237a4a04-4f8e-413a-862a-5d1b0de8fe63" providerId="AD" clId="Web-{0D810989-5B13-4B2A-FD3B-131AB577294E}" dt="2021-08-05T09:15:35.397" v="32" actId="20577"/>
      <pc:docMkLst>
        <pc:docMk/>
      </pc:docMkLst>
      <pc:sldChg chg="modSp">
        <pc:chgData name="Zanda Vīksna" userId="S::zanda.viksna@rigasudens.lv::237a4a04-4f8e-413a-862a-5d1b0de8fe63" providerId="AD" clId="Web-{0D810989-5B13-4B2A-FD3B-131AB577294E}" dt="2021-08-05T09:15:35.397" v="32" actId="20577"/>
        <pc:sldMkLst>
          <pc:docMk/>
          <pc:sldMk cId="3251401999" sldId="613"/>
        </pc:sldMkLst>
        <pc:spChg chg="mod">
          <ac:chgData name="Zanda Vīksna" userId="S::zanda.viksna@rigasudens.lv::237a4a04-4f8e-413a-862a-5d1b0de8fe63" providerId="AD" clId="Web-{0D810989-5B13-4B2A-FD3B-131AB577294E}" dt="2021-08-05T09:15:35.397" v="32" actId="20577"/>
          <ac:spMkLst>
            <pc:docMk/>
            <pc:sldMk cId="3251401999" sldId="613"/>
            <ac:spMk id="41" creationId="{4A5FFA9A-E2B9-413D-909C-7C4C959AF51E}"/>
          </ac:spMkLst>
        </pc:spChg>
      </pc:sldChg>
    </pc:docChg>
  </pc:docChgLst>
  <pc:docChgLst>
    <pc:chgData name="Jolanta Vīcupe" userId="S::jolanta.vicupe@rigasudens.lv::34dcc433-3f02-40bf-806b-2ae00471e01f" providerId="AD" clId="Web-{6F5D46A3-0082-21B4-7935-89A512AE2CF7}"/>
    <pc:docChg chg="modSld">
      <pc:chgData name="Jolanta Vīcupe" userId="S::jolanta.vicupe@rigasudens.lv::34dcc433-3f02-40bf-806b-2ae00471e01f" providerId="AD" clId="Web-{6F5D46A3-0082-21B4-7935-89A512AE2CF7}" dt="2021-08-05T11:16:44.930" v="2" actId="20577"/>
      <pc:docMkLst>
        <pc:docMk/>
      </pc:docMkLst>
      <pc:sldChg chg="modSp">
        <pc:chgData name="Jolanta Vīcupe" userId="S::jolanta.vicupe@rigasudens.lv::34dcc433-3f02-40bf-806b-2ae00471e01f" providerId="AD" clId="Web-{6F5D46A3-0082-21B4-7935-89A512AE2CF7}" dt="2021-08-05T11:16:44.930" v="2" actId="20577"/>
        <pc:sldMkLst>
          <pc:docMk/>
          <pc:sldMk cId="3251401999" sldId="613"/>
        </pc:sldMkLst>
        <pc:spChg chg="mod">
          <ac:chgData name="Jolanta Vīcupe" userId="S::jolanta.vicupe@rigasudens.lv::34dcc433-3f02-40bf-806b-2ae00471e01f" providerId="AD" clId="Web-{6F5D46A3-0082-21B4-7935-89A512AE2CF7}" dt="2021-08-05T11:16:44.930" v="2" actId="20577"/>
          <ac:spMkLst>
            <pc:docMk/>
            <pc:sldMk cId="3251401999" sldId="613"/>
            <ac:spMk id="6" creationId="{2EB7AD65-098E-49E7-A27C-6BC92491522E}"/>
          </ac:spMkLst>
        </pc:spChg>
      </pc:sldChg>
    </pc:docChg>
  </pc:docChgLst>
  <pc:docChgLst>
    <pc:chgData name="Jolanta Vīcupe" userId="S::jolanta.vicupe@rigasudens.lv::34dcc433-3f02-40bf-806b-2ae00471e01f" providerId="AD" clId="Web-{2B2A4E09-D0E2-EB43-0B3A-59BB55846A9F}"/>
    <pc:docChg chg="mod modSld modMainMaster setSldSz">
      <pc:chgData name="Jolanta Vīcupe" userId="S::jolanta.vicupe@rigasudens.lv::34dcc433-3f02-40bf-806b-2ae00471e01f" providerId="AD" clId="Web-{2B2A4E09-D0E2-EB43-0B3A-59BB55846A9F}" dt="2021-08-05T09:49:52.922" v="8" actId="1076"/>
      <pc:docMkLst>
        <pc:docMk/>
      </pc:docMkLst>
      <pc:sldChg chg="addSp delSp modSp">
        <pc:chgData name="Jolanta Vīcupe" userId="S::jolanta.vicupe@rigasudens.lv::34dcc433-3f02-40bf-806b-2ae00471e01f" providerId="AD" clId="Web-{2B2A4E09-D0E2-EB43-0B3A-59BB55846A9F}" dt="2021-08-05T09:49:52.922" v="8" actId="1076"/>
        <pc:sldMkLst>
          <pc:docMk/>
          <pc:sldMk cId="3251401999" sldId="613"/>
        </pc:sldMkLst>
        <pc:spChg chg="mod">
          <ac:chgData name="Jolanta Vīcupe" userId="S::jolanta.vicupe@rigasudens.lv::34dcc433-3f02-40bf-806b-2ae00471e01f" providerId="AD" clId="Web-{2B2A4E09-D0E2-EB43-0B3A-59BB55846A9F}" dt="2021-08-05T09:49:31.906" v="1" actId="1076"/>
          <ac:spMkLst>
            <pc:docMk/>
            <pc:sldMk cId="3251401999" sldId="613"/>
            <ac:spMk id="6" creationId="{2EB7AD65-098E-49E7-A27C-6BC92491522E}"/>
          </ac:spMkLst>
        </pc:spChg>
        <pc:spChg chg="mod">
          <ac:chgData name="Jolanta Vīcupe" userId="S::jolanta.vicupe@rigasudens.lv::34dcc433-3f02-40bf-806b-2ae00471e01f" providerId="AD" clId="Web-{2B2A4E09-D0E2-EB43-0B3A-59BB55846A9F}" dt="2021-08-05T09:49:23.219" v="0"/>
          <ac:spMkLst>
            <pc:docMk/>
            <pc:sldMk cId="3251401999" sldId="613"/>
            <ac:spMk id="13" creationId="{FB604EFE-259F-4FE0-AD30-031436154638}"/>
          </ac:spMkLst>
        </pc:spChg>
        <pc:spChg chg="mod">
          <ac:chgData name="Jolanta Vīcupe" userId="S::jolanta.vicupe@rigasudens.lv::34dcc433-3f02-40bf-806b-2ae00471e01f" providerId="AD" clId="Web-{2B2A4E09-D0E2-EB43-0B3A-59BB55846A9F}" dt="2021-08-05T09:49:23.219" v="0"/>
          <ac:spMkLst>
            <pc:docMk/>
            <pc:sldMk cId="3251401999" sldId="613"/>
            <ac:spMk id="30" creationId="{BBC49FCC-7E1A-4D7F-B4A1-A9925C01AA6A}"/>
          </ac:spMkLst>
        </pc:spChg>
        <pc:spChg chg="mod">
          <ac:chgData name="Jolanta Vīcupe" userId="S::jolanta.vicupe@rigasudens.lv::34dcc433-3f02-40bf-806b-2ae00471e01f" providerId="AD" clId="Web-{2B2A4E09-D0E2-EB43-0B3A-59BB55846A9F}" dt="2021-08-05T09:49:23.219" v="0"/>
          <ac:spMkLst>
            <pc:docMk/>
            <pc:sldMk cId="3251401999" sldId="613"/>
            <ac:spMk id="33" creationId="{9860AC1E-A26B-4393-9929-D4BDCA722F13}"/>
          </ac:spMkLst>
        </pc:spChg>
        <pc:spChg chg="mod">
          <ac:chgData name="Jolanta Vīcupe" userId="S::jolanta.vicupe@rigasudens.lv::34dcc433-3f02-40bf-806b-2ae00471e01f" providerId="AD" clId="Web-{2B2A4E09-D0E2-EB43-0B3A-59BB55846A9F}" dt="2021-08-05T09:49:23.219" v="0"/>
          <ac:spMkLst>
            <pc:docMk/>
            <pc:sldMk cId="3251401999" sldId="613"/>
            <ac:spMk id="35" creationId="{64AEF759-2EF8-4183-B785-8A1607933FFF}"/>
          </ac:spMkLst>
        </pc:spChg>
        <pc:spChg chg="mod">
          <ac:chgData name="Jolanta Vīcupe" userId="S::jolanta.vicupe@rigasudens.lv::34dcc433-3f02-40bf-806b-2ae00471e01f" providerId="AD" clId="Web-{2B2A4E09-D0E2-EB43-0B3A-59BB55846A9F}" dt="2021-08-05T09:49:23.219" v="0"/>
          <ac:spMkLst>
            <pc:docMk/>
            <pc:sldMk cId="3251401999" sldId="613"/>
            <ac:spMk id="41" creationId="{4A5FFA9A-E2B9-413D-909C-7C4C959AF51E}"/>
          </ac:spMkLst>
        </pc:spChg>
        <pc:picChg chg="add mod">
          <ac:chgData name="Jolanta Vīcupe" userId="S::jolanta.vicupe@rigasudens.lv::34dcc433-3f02-40bf-806b-2ae00471e01f" providerId="AD" clId="Web-{2B2A4E09-D0E2-EB43-0B3A-59BB55846A9F}" dt="2021-08-05T09:49:52.922" v="8" actId="1076"/>
          <ac:picMkLst>
            <pc:docMk/>
            <pc:sldMk cId="3251401999" sldId="613"/>
            <ac:picMk id="2" creationId="{063C43A0-B40A-4DB2-9D6B-CCC903711F41}"/>
          </ac:picMkLst>
        </pc:picChg>
        <pc:picChg chg="mod">
          <ac:chgData name="Jolanta Vīcupe" userId="S::jolanta.vicupe@rigasudens.lv::34dcc433-3f02-40bf-806b-2ae00471e01f" providerId="AD" clId="Web-{2B2A4E09-D0E2-EB43-0B3A-59BB55846A9F}" dt="2021-08-05T09:49:23.219" v="0"/>
          <ac:picMkLst>
            <pc:docMk/>
            <pc:sldMk cId="3251401999" sldId="613"/>
            <ac:picMk id="8" creationId="{82D76702-631B-49B6-80DC-D5B0AC212D12}"/>
          </ac:picMkLst>
        </pc:picChg>
        <pc:picChg chg="mod">
          <ac:chgData name="Jolanta Vīcupe" userId="S::jolanta.vicupe@rigasudens.lv::34dcc433-3f02-40bf-806b-2ae00471e01f" providerId="AD" clId="Web-{2B2A4E09-D0E2-EB43-0B3A-59BB55846A9F}" dt="2021-08-05T09:49:23.219" v="0"/>
          <ac:picMkLst>
            <pc:docMk/>
            <pc:sldMk cId="3251401999" sldId="613"/>
            <ac:picMk id="26" creationId="{6A2BE145-3A62-45EC-9B73-9B4ED1E4C4ED}"/>
          </ac:picMkLst>
        </pc:picChg>
        <pc:picChg chg="mod">
          <ac:chgData name="Jolanta Vīcupe" userId="S::jolanta.vicupe@rigasudens.lv::34dcc433-3f02-40bf-806b-2ae00471e01f" providerId="AD" clId="Web-{2B2A4E09-D0E2-EB43-0B3A-59BB55846A9F}" dt="2021-08-05T09:49:23.219" v="0"/>
          <ac:picMkLst>
            <pc:docMk/>
            <pc:sldMk cId="3251401999" sldId="613"/>
            <ac:picMk id="27" creationId="{7BE21528-ABA4-4E7E-9002-6E1CBC762053}"/>
          </ac:picMkLst>
        </pc:picChg>
        <pc:picChg chg="mod">
          <ac:chgData name="Jolanta Vīcupe" userId="S::jolanta.vicupe@rigasudens.lv::34dcc433-3f02-40bf-806b-2ae00471e01f" providerId="AD" clId="Web-{2B2A4E09-D0E2-EB43-0B3A-59BB55846A9F}" dt="2021-08-05T09:49:23.219" v="0"/>
          <ac:picMkLst>
            <pc:docMk/>
            <pc:sldMk cId="3251401999" sldId="613"/>
            <ac:picMk id="29" creationId="{E3A0358A-53CD-4B65-BD23-14C8181EEDEB}"/>
          </ac:picMkLst>
        </pc:picChg>
        <pc:picChg chg="mod">
          <ac:chgData name="Jolanta Vīcupe" userId="S::jolanta.vicupe@rigasudens.lv::34dcc433-3f02-40bf-806b-2ae00471e01f" providerId="AD" clId="Web-{2B2A4E09-D0E2-EB43-0B3A-59BB55846A9F}" dt="2021-08-05T09:49:23.219" v="0"/>
          <ac:picMkLst>
            <pc:docMk/>
            <pc:sldMk cId="3251401999" sldId="613"/>
            <ac:picMk id="36" creationId="{713C88F5-0D0E-491E-9CCB-983606A2D385}"/>
          </ac:picMkLst>
        </pc:picChg>
        <pc:picChg chg="mod">
          <ac:chgData name="Jolanta Vīcupe" userId="S::jolanta.vicupe@rigasudens.lv::34dcc433-3f02-40bf-806b-2ae00471e01f" providerId="AD" clId="Web-{2B2A4E09-D0E2-EB43-0B3A-59BB55846A9F}" dt="2021-08-05T09:49:23.219" v="0"/>
          <ac:picMkLst>
            <pc:docMk/>
            <pc:sldMk cId="3251401999" sldId="613"/>
            <ac:picMk id="37" creationId="{5832863A-DBB0-45DB-8489-1D280F27A90D}"/>
          </ac:picMkLst>
        </pc:picChg>
        <pc:picChg chg="mod">
          <ac:chgData name="Jolanta Vīcupe" userId="S::jolanta.vicupe@rigasudens.lv::34dcc433-3f02-40bf-806b-2ae00471e01f" providerId="AD" clId="Web-{2B2A4E09-D0E2-EB43-0B3A-59BB55846A9F}" dt="2021-08-05T09:49:23.219" v="0"/>
          <ac:picMkLst>
            <pc:docMk/>
            <pc:sldMk cId="3251401999" sldId="613"/>
            <ac:picMk id="38" creationId="{15367E41-E292-4FF9-A716-35C02121C322}"/>
          </ac:picMkLst>
        </pc:picChg>
        <pc:picChg chg="mod">
          <ac:chgData name="Jolanta Vīcupe" userId="S::jolanta.vicupe@rigasudens.lv::34dcc433-3f02-40bf-806b-2ae00471e01f" providerId="AD" clId="Web-{2B2A4E09-D0E2-EB43-0B3A-59BB55846A9F}" dt="2021-08-05T09:49:23.219" v="0"/>
          <ac:picMkLst>
            <pc:docMk/>
            <pc:sldMk cId="3251401999" sldId="613"/>
            <ac:picMk id="39" creationId="{3B7D1AD8-E35A-4818-B47E-87007C1F1D3A}"/>
          </ac:picMkLst>
        </pc:picChg>
        <pc:picChg chg="mod">
          <ac:chgData name="Jolanta Vīcupe" userId="S::jolanta.vicupe@rigasudens.lv::34dcc433-3f02-40bf-806b-2ae00471e01f" providerId="AD" clId="Web-{2B2A4E09-D0E2-EB43-0B3A-59BB55846A9F}" dt="2021-08-05T09:49:23.219" v="0"/>
          <ac:picMkLst>
            <pc:docMk/>
            <pc:sldMk cId="3251401999" sldId="613"/>
            <ac:picMk id="40" creationId="{4D4BE9E9-4774-48D8-BB02-71BF738B6864}"/>
          </ac:picMkLst>
        </pc:picChg>
        <pc:picChg chg="del mod">
          <ac:chgData name="Jolanta Vīcupe" userId="S::jolanta.vicupe@rigasudens.lv::34dcc433-3f02-40bf-806b-2ae00471e01f" providerId="AD" clId="Web-{2B2A4E09-D0E2-EB43-0B3A-59BB55846A9F}" dt="2021-08-05T09:49:46.532" v="6"/>
          <ac:picMkLst>
            <pc:docMk/>
            <pc:sldMk cId="3251401999" sldId="613"/>
            <ac:picMk id="1028" creationId="{558FCA1E-A38F-4107-BAA1-560402419996}"/>
          </ac:picMkLst>
        </pc:picChg>
      </pc:sldChg>
      <pc:sldMasterChg chg="modSp modSldLayout">
        <pc:chgData name="Jolanta Vīcupe" userId="S::jolanta.vicupe@rigasudens.lv::34dcc433-3f02-40bf-806b-2ae00471e01f" providerId="AD" clId="Web-{2B2A4E09-D0E2-EB43-0B3A-59BB55846A9F}" dt="2021-08-05T09:49:23.219" v="0"/>
        <pc:sldMasterMkLst>
          <pc:docMk/>
          <pc:sldMasterMk cId="3650658674" sldId="2147483660"/>
        </pc:sldMasterMkLst>
        <pc:spChg chg="mod">
          <ac:chgData name="Jolanta Vīcupe" userId="S::jolanta.vicupe@rigasudens.lv::34dcc433-3f02-40bf-806b-2ae00471e01f" providerId="AD" clId="Web-{2B2A4E09-D0E2-EB43-0B3A-59BB55846A9F}" dt="2021-08-05T09:49:23.219" v="0"/>
          <ac:spMkLst>
            <pc:docMk/>
            <pc:sldMasterMk cId="3650658674" sldId="2147483660"/>
            <ac:spMk id="2" creationId="{00000000-0000-0000-0000-000000000000}"/>
          </ac:spMkLst>
        </pc:spChg>
        <pc:spChg chg="mod">
          <ac:chgData name="Jolanta Vīcupe" userId="S::jolanta.vicupe@rigasudens.lv::34dcc433-3f02-40bf-806b-2ae00471e01f" providerId="AD" clId="Web-{2B2A4E09-D0E2-EB43-0B3A-59BB55846A9F}" dt="2021-08-05T09:49:23.219" v="0"/>
          <ac:spMkLst>
            <pc:docMk/>
            <pc:sldMasterMk cId="3650658674" sldId="2147483660"/>
            <ac:spMk id="3" creationId="{00000000-0000-0000-0000-000000000000}"/>
          </ac:spMkLst>
        </pc:spChg>
        <pc:spChg chg="mod">
          <ac:chgData name="Jolanta Vīcupe" userId="S::jolanta.vicupe@rigasudens.lv::34dcc433-3f02-40bf-806b-2ae00471e01f" providerId="AD" clId="Web-{2B2A4E09-D0E2-EB43-0B3A-59BB55846A9F}" dt="2021-08-05T09:49:23.219" v="0"/>
          <ac:spMkLst>
            <pc:docMk/>
            <pc:sldMasterMk cId="3650658674" sldId="2147483660"/>
            <ac:spMk id="4" creationId="{00000000-0000-0000-0000-000000000000}"/>
          </ac:spMkLst>
        </pc:spChg>
        <pc:spChg chg="mod">
          <ac:chgData name="Jolanta Vīcupe" userId="S::jolanta.vicupe@rigasudens.lv::34dcc433-3f02-40bf-806b-2ae00471e01f" providerId="AD" clId="Web-{2B2A4E09-D0E2-EB43-0B3A-59BB55846A9F}" dt="2021-08-05T09:49:23.219" v="0"/>
          <ac:spMkLst>
            <pc:docMk/>
            <pc:sldMasterMk cId="3650658674" sldId="2147483660"/>
            <ac:spMk id="5" creationId="{00000000-0000-0000-0000-000000000000}"/>
          </ac:spMkLst>
        </pc:spChg>
        <pc:spChg chg="mod">
          <ac:chgData name="Jolanta Vīcupe" userId="S::jolanta.vicupe@rigasudens.lv::34dcc433-3f02-40bf-806b-2ae00471e01f" providerId="AD" clId="Web-{2B2A4E09-D0E2-EB43-0B3A-59BB55846A9F}" dt="2021-08-05T09:49:23.219" v="0"/>
          <ac:spMkLst>
            <pc:docMk/>
            <pc:sldMasterMk cId="3650658674" sldId="2147483660"/>
            <ac:spMk id="6" creationId="{00000000-0000-0000-0000-000000000000}"/>
          </ac:spMkLst>
        </pc:spChg>
        <pc:sldLayoutChg chg="modSp">
          <pc:chgData name="Jolanta Vīcupe" userId="S::jolanta.vicupe@rigasudens.lv::34dcc433-3f02-40bf-806b-2ae00471e01f" providerId="AD" clId="Web-{2B2A4E09-D0E2-EB43-0B3A-59BB55846A9F}" dt="2021-08-05T09:49:23.219" v="0"/>
          <pc:sldLayoutMkLst>
            <pc:docMk/>
            <pc:sldMasterMk cId="3650658674" sldId="2147483660"/>
            <pc:sldLayoutMk cId="4148595587" sldId="2147483661"/>
          </pc:sldLayoutMkLst>
          <pc:spChg chg="mod">
            <ac:chgData name="Jolanta Vīcupe" userId="S::jolanta.vicupe@rigasudens.lv::34dcc433-3f02-40bf-806b-2ae00471e01f" providerId="AD" clId="Web-{2B2A4E09-D0E2-EB43-0B3A-59BB55846A9F}" dt="2021-08-05T09:49:23.219" v="0"/>
            <ac:spMkLst>
              <pc:docMk/>
              <pc:sldMasterMk cId="3650658674" sldId="2147483660"/>
              <pc:sldLayoutMk cId="4148595587" sldId="2147483661"/>
              <ac:spMk id="2" creationId="{00000000-0000-0000-0000-000000000000}"/>
            </ac:spMkLst>
          </pc:spChg>
          <pc:spChg chg="mod">
            <ac:chgData name="Jolanta Vīcupe" userId="S::jolanta.vicupe@rigasudens.lv::34dcc433-3f02-40bf-806b-2ae00471e01f" providerId="AD" clId="Web-{2B2A4E09-D0E2-EB43-0B3A-59BB55846A9F}" dt="2021-08-05T09:49:23.219" v="0"/>
            <ac:spMkLst>
              <pc:docMk/>
              <pc:sldMasterMk cId="3650658674" sldId="2147483660"/>
              <pc:sldLayoutMk cId="4148595587" sldId="2147483661"/>
              <ac:spMk id="3" creationId="{00000000-0000-0000-0000-000000000000}"/>
            </ac:spMkLst>
          </pc:spChg>
        </pc:sldLayoutChg>
        <pc:sldLayoutChg chg="modSp">
          <pc:chgData name="Jolanta Vīcupe" userId="S::jolanta.vicupe@rigasudens.lv::34dcc433-3f02-40bf-806b-2ae00471e01f" providerId="AD" clId="Web-{2B2A4E09-D0E2-EB43-0B3A-59BB55846A9F}" dt="2021-08-05T09:49:23.219" v="0"/>
          <pc:sldLayoutMkLst>
            <pc:docMk/>
            <pc:sldMasterMk cId="3650658674" sldId="2147483660"/>
            <pc:sldLayoutMk cId="2825808750" sldId="2147483663"/>
          </pc:sldLayoutMkLst>
          <pc:spChg chg="mod">
            <ac:chgData name="Jolanta Vīcupe" userId="S::jolanta.vicupe@rigasudens.lv::34dcc433-3f02-40bf-806b-2ae00471e01f" providerId="AD" clId="Web-{2B2A4E09-D0E2-EB43-0B3A-59BB55846A9F}" dt="2021-08-05T09:49:23.219" v="0"/>
            <ac:spMkLst>
              <pc:docMk/>
              <pc:sldMasterMk cId="3650658674" sldId="2147483660"/>
              <pc:sldLayoutMk cId="2825808750" sldId="2147483663"/>
              <ac:spMk id="2" creationId="{00000000-0000-0000-0000-000000000000}"/>
            </ac:spMkLst>
          </pc:spChg>
          <pc:spChg chg="mod">
            <ac:chgData name="Jolanta Vīcupe" userId="S::jolanta.vicupe@rigasudens.lv::34dcc433-3f02-40bf-806b-2ae00471e01f" providerId="AD" clId="Web-{2B2A4E09-D0E2-EB43-0B3A-59BB55846A9F}" dt="2021-08-05T09:49:23.219" v="0"/>
            <ac:spMkLst>
              <pc:docMk/>
              <pc:sldMasterMk cId="3650658674" sldId="2147483660"/>
              <pc:sldLayoutMk cId="2825808750" sldId="2147483663"/>
              <ac:spMk id="3" creationId="{00000000-0000-0000-0000-000000000000}"/>
            </ac:spMkLst>
          </pc:spChg>
        </pc:sldLayoutChg>
        <pc:sldLayoutChg chg="modSp">
          <pc:chgData name="Jolanta Vīcupe" userId="S::jolanta.vicupe@rigasudens.lv::34dcc433-3f02-40bf-806b-2ae00471e01f" providerId="AD" clId="Web-{2B2A4E09-D0E2-EB43-0B3A-59BB55846A9F}" dt="2021-08-05T09:49:23.219" v="0"/>
          <pc:sldLayoutMkLst>
            <pc:docMk/>
            <pc:sldMasterMk cId="3650658674" sldId="2147483660"/>
            <pc:sldLayoutMk cId="269961527" sldId="2147483664"/>
          </pc:sldLayoutMkLst>
          <pc:spChg chg="mod">
            <ac:chgData name="Jolanta Vīcupe" userId="S::jolanta.vicupe@rigasudens.lv::34dcc433-3f02-40bf-806b-2ae00471e01f" providerId="AD" clId="Web-{2B2A4E09-D0E2-EB43-0B3A-59BB55846A9F}" dt="2021-08-05T09:49:23.219" v="0"/>
            <ac:spMkLst>
              <pc:docMk/>
              <pc:sldMasterMk cId="3650658674" sldId="2147483660"/>
              <pc:sldLayoutMk cId="269961527" sldId="2147483664"/>
              <ac:spMk id="3" creationId="{00000000-0000-0000-0000-000000000000}"/>
            </ac:spMkLst>
          </pc:spChg>
          <pc:spChg chg="mod">
            <ac:chgData name="Jolanta Vīcupe" userId="S::jolanta.vicupe@rigasudens.lv::34dcc433-3f02-40bf-806b-2ae00471e01f" providerId="AD" clId="Web-{2B2A4E09-D0E2-EB43-0B3A-59BB55846A9F}" dt="2021-08-05T09:49:23.219" v="0"/>
            <ac:spMkLst>
              <pc:docMk/>
              <pc:sldMasterMk cId="3650658674" sldId="2147483660"/>
              <pc:sldLayoutMk cId="269961527" sldId="2147483664"/>
              <ac:spMk id="4" creationId="{00000000-0000-0000-0000-000000000000}"/>
            </ac:spMkLst>
          </pc:spChg>
        </pc:sldLayoutChg>
        <pc:sldLayoutChg chg="modSp">
          <pc:chgData name="Jolanta Vīcupe" userId="S::jolanta.vicupe@rigasudens.lv::34dcc433-3f02-40bf-806b-2ae00471e01f" providerId="AD" clId="Web-{2B2A4E09-D0E2-EB43-0B3A-59BB55846A9F}" dt="2021-08-05T09:49:23.219" v="0"/>
          <pc:sldLayoutMkLst>
            <pc:docMk/>
            <pc:sldMasterMk cId="3650658674" sldId="2147483660"/>
            <pc:sldLayoutMk cId="2389391604" sldId="2147483665"/>
          </pc:sldLayoutMkLst>
          <pc:spChg chg="mod">
            <ac:chgData name="Jolanta Vīcupe" userId="S::jolanta.vicupe@rigasudens.lv::34dcc433-3f02-40bf-806b-2ae00471e01f" providerId="AD" clId="Web-{2B2A4E09-D0E2-EB43-0B3A-59BB55846A9F}" dt="2021-08-05T09:49:23.219" v="0"/>
            <ac:spMkLst>
              <pc:docMk/>
              <pc:sldMasterMk cId="3650658674" sldId="2147483660"/>
              <pc:sldLayoutMk cId="2389391604" sldId="2147483665"/>
              <ac:spMk id="2" creationId="{00000000-0000-0000-0000-000000000000}"/>
            </ac:spMkLst>
          </pc:spChg>
          <pc:spChg chg="mod">
            <ac:chgData name="Jolanta Vīcupe" userId="S::jolanta.vicupe@rigasudens.lv::34dcc433-3f02-40bf-806b-2ae00471e01f" providerId="AD" clId="Web-{2B2A4E09-D0E2-EB43-0B3A-59BB55846A9F}" dt="2021-08-05T09:49:23.219" v="0"/>
            <ac:spMkLst>
              <pc:docMk/>
              <pc:sldMasterMk cId="3650658674" sldId="2147483660"/>
              <pc:sldLayoutMk cId="2389391604" sldId="2147483665"/>
              <ac:spMk id="3" creationId="{00000000-0000-0000-0000-000000000000}"/>
            </ac:spMkLst>
          </pc:spChg>
          <pc:spChg chg="mod">
            <ac:chgData name="Jolanta Vīcupe" userId="S::jolanta.vicupe@rigasudens.lv::34dcc433-3f02-40bf-806b-2ae00471e01f" providerId="AD" clId="Web-{2B2A4E09-D0E2-EB43-0B3A-59BB55846A9F}" dt="2021-08-05T09:49:23.219" v="0"/>
            <ac:spMkLst>
              <pc:docMk/>
              <pc:sldMasterMk cId="3650658674" sldId="2147483660"/>
              <pc:sldLayoutMk cId="2389391604" sldId="2147483665"/>
              <ac:spMk id="4" creationId="{00000000-0000-0000-0000-000000000000}"/>
            </ac:spMkLst>
          </pc:spChg>
          <pc:spChg chg="mod">
            <ac:chgData name="Jolanta Vīcupe" userId="S::jolanta.vicupe@rigasudens.lv::34dcc433-3f02-40bf-806b-2ae00471e01f" providerId="AD" clId="Web-{2B2A4E09-D0E2-EB43-0B3A-59BB55846A9F}" dt="2021-08-05T09:49:23.219" v="0"/>
            <ac:spMkLst>
              <pc:docMk/>
              <pc:sldMasterMk cId="3650658674" sldId="2147483660"/>
              <pc:sldLayoutMk cId="2389391604" sldId="2147483665"/>
              <ac:spMk id="5" creationId="{00000000-0000-0000-0000-000000000000}"/>
            </ac:spMkLst>
          </pc:spChg>
          <pc:spChg chg="mod">
            <ac:chgData name="Jolanta Vīcupe" userId="S::jolanta.vicupe@rigasudens.lv::34dcc433-3f02-40bf-806b-2ae00471e01f" providerId="AD" clId="Web-{2B2A4E09-D0E2-EB43-0B3A-59BB55846A9F}" dt="2021-08-05T09:49:23.219" v="0"/>
            <ac:spMkLst>
              <pc:docMk/>
              <pc:sldMasterMk cId="3650658674" sldId="2147483660"/>
              <pc:sldLayoutMk cId="2389391604" sldId="2147483665"/>
              <ac:spMk id="6" creationId="{00000000-0000-0000-0000-000000000000}"/>
            </ac:spMkLst>
          </pc:spChg>
        </pc:sldLayoutChg>
        <pc:sldLayoutChg chg="modSp">
          <pc:chgData name="Jolanta Vīcupe" userId="S::jolanta.vicupe@rigasudens.lv::34dcc433-3f02-40bf-806b-2ae00471e01f" providerId="AD" clId="Web-{2B2A4E09-D0E2-EB43-0B3A-59BB55846A9F}" dt="2021-08-05T09:49:23.219" v="0"/>
          <pc:sldLayoutMkLst>
            <pc:docMk/>
            <pc:sldMasterMk cId="3650658674" sldId="2147483660"/>
            <pc:sldLayoutMk cId="1373191979" sldId="2147483668"/>
          </pc:sldLayoutMkLst>
          <pc:spChg chg="mod">
            <ac:chgData name="Jolanta Vīcupe" userId="S::jolanta.vicupe@rigasudens.lv::34dcc433-3f02-40bf-806b-2ae00471e01f" providerId="AD" clId="Web-{2B2A4E09-D0E2-EB43-0B3A-59BB55846A9F}" dt="2021-08-05T09:49:23.219" v="0"/>
            <ac:spMkLst>
              <pc:docMk/>
              <pc:sldMasterMk cId="3650658674" sldId="2147483660"/>
              <pc:sldLayoutMk cId="1373191979" sldId="2147483668"/>
              <ac:spMk id="2" creationId="{00000000-0000-0000-0000-000000000000}"/>
            </ac:spMkLst>
          </pc:spChg>
          <pc:spChg chg="mod">
            <ac:chgData name="Jolanta Vīcupe" userId="S::jolanta.vicupe@rigasudens.lv::34dcc433-3f02-40bf-806b-2ae00471e01f" providerId="AD" clId="Web-{2B2A4E09-D0E2-EB43-0B3A-59BB55846A9F}" dt="2021-08-05T09:49:23.219" v="0"/>
            <ac:spMkLst>
              <pc:docMk/>
              <pc:sldMasterMk cId="3650658674" sldId="2147483660"/>
              <pc:sldLayoutMk cId="1373191979" sldId="2147483668"/>
              <ac:spMk id="3" creationId="{00000000-0000-0000-0000-000000000000}"/>
            </ac:spMkLst>
          </pc:spChg>
          <pc:spChg chg="mod">
            <ac:chgData name="Jolanta Vīcupe" userId="S::jolanta.vicupe@rigasudens.lv::34dcc433-3f02-40bf-806b-2ae00471e01f" providerId="AD" clId="Web-{2B2A4E09-D0E2-EB43-0B3A-59BB55846A9F}" dt="2021-08-05T09:49:23.219" v="0"/>
            <ac:spMkLst>
              <pc:docMk/>
              <pc:sldMasterMk cId="3650658674" sldId="2147483660"/>
              <pc:sldLayoutMk cId="1373191979" sldId="2147483668"/>
              <ac:spMk id="4" creationId="{00000000-0000-0000-0000-000000000000}"/>
            </ac:spMkLst>
          </pc:spChg>
        </pc:sldLayoutChg>
        <pc:sldLayoutChg chg="modSp">
          <pc:chgData name="Jolanta Vīcupe" userId="S::jolanta.vicupe@rigasudens.lv::34dcc433-3f02-40bf-806b-2ae00471e01f" providerId="AD" clId="Web-{2B2A4E09-D0E2-EB43-0B3A-59BB55846A9F}" dt="2021-08-05T09:49:23.219" v="0"/>
          <pc:sldLayoutMkLst>
            <pc:docMk/>
            <pc:sldMasterMk cId="3650658674" sldId="2147483660"/>
            <pc:sldLayoutMk cId="1381909281" sldId="2147483669"/>
          </pc:sldLayoutMkLst>
          <pc:spChg chg="mod">
            <ac:chgData name="Jolanta Vīcupe" userId="S::jolanta.vicupe@rigasudens.lv::34dcc433-3f02-40bf-806b-2ae00471e01f" providerId="AD" clId="Web-{2B2A4E09-D0E2-EB43-0B3A-59BB55846A9F}" dt="2021-08-05T09:49:23.219" v="0"/>
            <ac:spMkLst>
              <pc:docMk/>
              <pc:sldMasterMk cId="3650658674" sldId="2147483660"/>
              <pc:sldLayoutMk cId="1381909281" sldId="2147483669"/>
              <ac:spMk id="2" creationId="{00000000-0000-0000-0000-000000000000}"/>
            </ac:spMkLst>
          </pc:spChg>
          <pc:spChg chg="mod">
            <ac:chgData name="Jolanta Vīcupe" userId="S::jolanta.vicupe@rigasudens.lv::34dcc433-3f02-40bf-806b-2ae00471e01f" providerId="AD" clId="Web-{2B2A4E09-D0E2-EB43-0B3A-59BB55846A9F}" dt="2021-08-05T09:49:23.219" v="0"/>
            <ac:spMkLst>
              <pc:docMk/>
              <pc:sldMasterMk cId="3650658674" sldId="2147483660"/>
              <pc:sldLayoutMk cId="1381909281" sldId="2147483669"/>
              <ac:spMk id="3" creationId="{00000000-0000-0000-0000-000000000000}"/>
            </ac:spMkLst>
          </pc:spChg>
          <pc:spChg chg="mod">
            <ac:chgData name="Jolanta Vīcupe" userId="S::jolanta.vicupe@rigasudens.lv::34dcc433-3f02-40bf-806b-2ae00471e01f" providerId="AD" clId="Web-{2B2A4E09-D0E2-EB43-0B3A-59BB55846A9F}" dt="2021-08-05T09:49:23.219" v="0"/>
            <ac:spMkLst>
              <pc:docMk/>
              <pc:sldMasterMk cId="3650658674" sldId="2147483660"/>
              <pc:sldLayoutMk cId="1381909281" sldId="2147483669"/>
              <ac:spMk id="4" creationId="{00000000-0000-0000-0000-000000000000}"/>
            </ac:spMkLst>
          </pc:spChg>
        </pc:sldLayoutChg>
        <pc:sldLayoutChg chg="modSp">
          <pc:chgData name="Jolanta Vīcupe" userId="S::jolanta.vicupe@rigasudens.lv::34dcc433-3f02-40bf-806b-2ae00471e01f" providerId="AD" clId="Web-{2B2A4E09-D0E2-EB43-0B3A-59BB55846A9F}" dt="2021-08-05T09:49:23.219" v="0"/>
          <pc:sldLayoutMkLst>
            <pc:docMk/>
            <pc:sldMasterMk cId="3650658674" sldId="2147483660"/>
            <pc:sldLayoutMk cId="447503083" sldId="2147483671"/>
          </pc:sldLayoutMkLst>
          <pc:spChg chg="mod">
            <ac:chgData name="Jolanta Vīcupe" userId="S::jolanta.vicupe@rigasudens.lv::34dcc433-3f02-40bf-806b-2ae00471e01f" providerId="AD" clId="Web-{2B2A4E09-D0E2-EB43-0B3A-59BB55846A9F}" dt="2021-08-05T09:49:23.219" v="0"/>
            <ac:spMkLst>
              <pc:docMk/>
              <pc:sldMasterMk cId="3650658674" sldId="2147483660"/>
              <pc:sldLayoutMk cId="447503083" sldId="2147483671"/>
              <ac:spMk id="2" creationId="{00000000-0000-0000-0000-000000000000}"/>
            </ac:spMkLst>
          </pc:spChg>
          <pc:spChg chg="mod">
            <ac:chgData name="Jolanta Vīcupe" userId="S::jolanta.vicupe@rigasudens.lv::34dcc433-3f02-40bf-806b-2ae00471e01f" providerId="AD" clId="Web-{2B2A4E09-D0E2-EB43-0B3A-59BB55846A9F}" dt="2021-08-05T09:49:23.219" v="0"/>
            <ac:spMkLst>
              <pc:docMk/>
              <pc:sldMasterMk cId="3650658674" sldId="2147483660"/>
              <pc:sldLayoutMk cId="447503083" sldId="2147483671"/>
              <ac:spMk id="3" creationId="{00000000-0000-0000-0000-000000000000}"/>
            </ac:spMkLst>
          </pc:spChg>
        </pc:sldLayoutChg>
      </pc:sldMasterChg>
    </pc:docChg>
  </pc:docChgLst>
  <pc:docChgLst>
    <pc:chgData name="Jolanta Vīcupe" userId="34dcc433-3f02-40bf-806b-2ae00471e01f" providerId="ADAL" clId="{0A6B9E60-0547-472D-8D39-8C86028FF888}"/>
    <pc:docChg chg="modSld">
      <pc:chgData name="Jolanta Vīcupe" userId="34dcc433-3f02-40bf-806b-2ae00471e01f" providerId="ADAL" clId="{0A6B9E60-0547-472D-8D39-8C86028FF888}" dt="2021-08-05T10:09:37.097" v="156" actId="1076"/>
      <pc:docMkLst>
        <pc:docMk/>
      </pc:docMkLst>
      <pc:sldChg chg="modSp mod">
        <pc:chgData name="Jolanta Vīcupe" userId="34dcc433-3f02-40bf-806b-2ae00471e01f" providerId="ADAL" clId="{0A6B9E60-0547-472D-8D39-8C86028FF888}" dt="2021-08-05T10:09:37.097" v="156" actId="1076"/>
        <pc:sldMkLst>
          <pc:docMk/>
          <pc:sldMk cId="3251401999" sldId="613"/>
        </pc:sldMkLst>
        <pc:spChg chg="mod">
          <ac:chgData name="Jolanta Vīcupe" userId="34dcc433-3f02-40bf-806b-2ae00471e01f" providerId="ADAL" clId="{0A6B9E60-0547-472D-8D39-8C86028FF888}" dt="2021-08-05T09:51:13.010" v="16" actId="20577"/>
          <ac:spMkLst>
            <pc:docMk/>
            <pc:sldMk cId="3251401999" sldId="613"/>
            <ac:spMk id="6" creationId="{2EB7AD65-098E-49E7-A27C-6BC92491522E}"/>
          </ac:spMkLst>
        </pc:spChg>
        <pc:spChg chg="mod">
          <ac:chgData name="Jolanta Vīcupe" userId="34dcc433-3f02-40bf-806b-2ae00471e01f" providerId="ADAL" clId="{0A6B9E60-0547-472D-8D39-8C86028FF888}" dt="2021-08-05T09:57:45.310" v="114" actId="14100"/>
          <ac:spMkLst>
            <pc:docMk/>
            <pc:sldMk cId="3251401999" sldId="613"/>
            <ac:spMk id="13" creationId="{FB604EFE-259F-4FE0-AD30-031436154638}"/>
          </ac:spMkLst>
        </pc:spChg>
        <pc:spChg chg="mod ord">
          <ac:chgData name="Jolanta Vīcupe" userId="34dcc433-3f02-40bf-806b-2ae00471e01f" providerId="ADAL" clId="{0A6B9E60-0547-472D-8D39-8C86028FF888}" dt="2021-08-05T10:09:21.234" v="153" actId="1076"/>
          <ac:spMkLst>
            <pc:docMk/>
            <pc:sldMk cId="3251401999" sldId="613"/>
            <ac:spMk id="30" creationId="{BBC49FCC-7E1A-4D7F-B4A1-A9925C01AA6A}"/>
          </ac:spMkLst>
        </pc:spChg>
        <pc:spChg chg="mod ord">
          <ac:chgData name="Jolanta Vīcupe" userId="34dcc433-3f02-40bf-806b-2ae00471e01f" providerId="ADAL" clId="{0A6B9E60-0547-472D-8D39-8C86028FF888}" dt="2021-08-05T10:07:57.243" v="144" actId="167"/>
          <ac:spMkLst>
            <pc:docMk/>
            <pc:sldMk cId="3251401999" sldId="613"/>
            <ac:spMk id="33" creationId="{9860AC1E-A26B-4393-9929-D4BDCA722F13}"/>
          </ac:spMkLst>
        </pc:spChg>
        <pc:spChg chg="mod">
          <ac:chgData name="Jolanta Vīcupe" userId="34dcc433-3f02-40bf-806b-2ae00471e01f" providerId="ADAL" clId="{0A6B9E60-0547-472D-8D39-8C86028FF888}" dt="2021-08-05T10:09:37.097" v="156" actId="1076"/>
          <ac:spMkLst>
            <pc:docMk/>
            <pc:sldMk cId="3251401999" sldId="613"/>
            <ac:spMk id="35" creationId="{64AEF759-2EF8-4183-B785-8A1607933FFF}"/>
          </ac:spMkLst>
        </pc:spChg>
        <pc:spChg chg="mod">
          <ac:chgData name="Jolanta Vīcupe" userId="34dcc433-3f02-40bf-806b-2ae00471e01f" providerId="ADAL" clId="{0A6B9E60-0547-472D-8D39-8C86028FF888}" dt="2021-08-05T09:57:49.325" v="115" actId="1076"/>
          <ac:spMkLst>
            <pc:docMk/>
            <pc:sldMk cId="3251401999" sldId="613"/>
            <ac:spMk id="41" creationId="{4A5FFA9A-E2B9-413D-909C-7C4C959AF51E}"/>
          </ac:spMkLst>
        </pc:spChg>
        <pc:picChg chg="mod">
          <ac:chgData name="Jolanta Vīcupe" userId="34dcc433-3f02-40bf-806b-2ae00471e01f" providerId="ADAL" clId="{0A6B9E60-0547-472D-8D39-8C86028FF888}" dt="2021-08-05T09:57:58.841" v="118" actId="14100"/>
          <ac:picMkLst>
            <pc:docMk/>
            <pc:sldMk cId="3251401999" sldId="613"/>
            <ac:picMk id="8" creationId="{82D76702-631B-49B6-80DC-D5B0AC212D12}"/>
          </ac:picMkLst>
        </pc:picChg>
        <pc:picChg chg="mod ord">
          <ac:chgData name="Jolanta Vīcupe" userId="34dcc433-3f02-40bf-806b-2ae00471e01f" providerId="ADAL" clId="{0A6B9E60-0547-472D-8D39-8C86028FF888}" dt="2021-08-05T10:09:16.366" v="152" actId="1076"/>
          <ac:picMkLst>
            <pc:docMk/>
            <pc:sldMk cId="3251401999" sldId="613"/>
            <ac:picMk id="26" creationId="{6A2BE145-3A62-45EC-9B73-9B4ED1E4C4ED}"/>
          </ac:picMkLst>
        </pc:picChg>
        <pc:picChg chg="mod ord">
          <ac:chgData name="Jolanta Vīcupe" userId="34dcc433-3f02-40bf-806b-2ae00471e01f" providerId="ADAL" clId="{0A6B9E60-0547-472D-8D39-8C86028FF888}" dt="2021-08-05T10:08:05.841" v="146" actId="1076"/>
          <ac:picMkLst>
            <pc:docMk/>
            <pc:sldMk cId="3251401999" sldId="613"/>
            <ac:picMk id="27" creationId="{7BE21528-ABA4-4E7E-9002-6E1CBC762053}"/>
          </ac:picMkLst>
        </pc:picChg>
        <pc:picChg chg="mod">
          <ac:chgData name="Jolanta Vīcupe" userId="34dcc433-3f02-40bf-806b-2ae00471e01f" providerId="ADAL" clId="{0A6B9E60-0547-472D-8D39-8C86028FF888}" dt="2021-08-05T10:09:14.287" v="151" actId="1076"/>
          <ac:picMkLst>
            <pc:docMk/>
            <pc:sldMk cId="3251401999" sldId="613"/>
            <ac:picMk id="29" creationId="{E3A0358A-53CD-4B65-BD23-14C8181EEDEB}"/>
          </ac:picMkLst>
        </pc:picChg>
        <pc:picChg chg="mod ord">
          <ac:chgData name="Jolanta Vīcupe" userId="34dcc433-3f02-40bf-806b-2ae00471e01f" providerId="ADAL" clId="{0A6B9E60-0547-472D-8D39-8C86028FF888}" dt="2021-08-05T10:09:29.715" v="155" actId="1076"/>
          <ac:picMkLst>
            <pc:docMk/>
            <pc:sldMk cId="3251401999" sldId="613"/>
            <ac:picMk id="36" creationId="{713C88F5-0D0E-491E-9CCB-983606A2D385}"/>
          </ac:picMkLst>
        </pc:picChg>
        <pc:picChg chg="mod ord">
          <ac:chgData name="Jolanta Vīcupe" userId="34dcc433-3f02-40bf-806b-2ae00471e01f" providerId="ADAL" clId="{0A6B9E60-0547-472D-8D39-8C86028FF888}" dt="2021-08-05T10:09:24.379" v="154" actId="1076"/>
          <ac:picMkLst>
            <pc:docMk/>
            <pc:sldMk cId="3251401999" sldId="613"/>
            <ac:picMk id="37" creationId="{5832863A-DBB0-45DB-8489-1D280F27A90D}"/>
          </ac:picMkLst>
        </pc:picChg>
        <pc:picChg chg="mod ord">
          <ac:chgData name="Jolanta Vīcupe" userId="34dcc433-3f02-40bf-806b-2ae00471e01f" providerId="ADAL" clId="{0A6B9E60-0547-472D-8D39-8C86028FF888}" dt="2021-08-05T10:07:57.243" v="144" actId="167"/>
          <ac:picMkLst>
            <pc:docMk/>
            <pc:sldMk cId="3251401999" sldId="613"/>
            <ac:picMk id="38" creationId="{15367E41-E292-4FF9-A716-35C02121C322}"/>
          </ac:picMkLst>
        </pc:picChg>
        <pc:picChg chg="mod">
          <ac:chgData name="Jolanta Vīcupe" userId="34dcc433-3f02-40bf-806b-2ae00471e01f" providerId="ADAL" clId="{0A6B9E60-0547-472D-8D39-8C86028FF888}" dt="2021-08-05T09:52:15.964" v="28" actId="1076"/>
          <ac:picMkLst>
            <pc:docMk/>
            <pc:sldMk cId="3251401999" sldId="613"/>
            <ac:picMk id="39" creationId="{3B7D1AD8-E35A-4818-B47E-87007C1F1D3A}"/>
          </ac:picMkLst>
        </pc:picChg>
        <pc:picChg chg="mod">
          <ac:chgData name="Jolanta Vīcupe" userId="34dcc433-3f02-40bf-806b-2ae00471e01f" providerId="ADAL" clId="{0A6B9E60-0547-472D-8D39-8C86028FF888}" dt="2021-08-05T10:08:02.123" v="145" actId="14100"/>
          <ac:picMkLst>
            <pc:docMk/>
            <pc:sldMk cId="3251401999" sldId="613"/>
            <ac:picMk id="40" creationId="{4D4BE9E9-4774-48D8-BB02-71BF738B6864}"/>
          </ac:picMkLst>
        </pc:picChg>
      </pc:sldChg>
    </pc:docChg>
  </pc:docChgLst>
  <pc:docChgLst>
    <pc:chgData name="Jolanta Vīcupe" userId="S::jolanta.vicupe@rigasudens.lv::34dcc433-3f02-40bf-806b-2ae00471e01f" providerId="AD" clId="Web-{633DC585-957C-A0CF-2554-47867C56ED7C}"/>
    <pc:docChg chg="modSld">
      <pc:chgData name="Jolanta Vīcupe" userId="S::jolanta.vicupe@rigasudens.lv::34dcc433-3f02-40bf-806b-2ae00471e01f" providerId="AD" clId="Web-{633DC585-957C-A0CF-2554-47867C56ED7C}" dt="2021-08-05T11:37:21.781" v="1" actId="20577"/>
      <pc:docMkLst>
        <pc:docMk/>
      </pc:docMkLst>
      <pc:sldChg chg="modSp">
        <pc:chgData name="Jolanta Vīcupe" userId="S::jolanta.vicupe@rigasudens.lv::34dcc433-3f02-40bf-806b-2ae00471e01f" providerId="AD" clId="Web-{633DC585-957C-A0CF-2554-47867C56ED7C}" dt="2021-08-05T11:37:21.781" v="1" actId="20577"/>
        <pc:sldMkLst>
          <pc:docMk/>
          <pc:sldMk cId="3251401999" sldId="613"/>
        </pc:sldMkLst>
        <pc:spChg chg="mod">
          <ac:chgData name="Jolanta Vīcupe" userId="S::jolanta.vicupe@rigasudens.lv::34dcc433-3f02-40bf-806b-2ae00471e01f" providerId="AD" clId="Web-{633DC585-957C-A0CF-2554-47867C56ED7C}" dt="2021-08-05T11:37:21.781" v="1" actId="20577"/>
          <ac:spMkLst>
            <pc:docMk/>
            <pc:sldMk cId="3251401999" sldId="613"/>
            <ac:spMk id="6" creationId="{2EB7AD65-098E-49E7-A27C-6BC92491522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06" indent="0" algn="ctr">
              <a:buNone/>
              <a:defRPr sz="1385"/>
            </a:lvl2pPr>
            <a:lvl3pPr marL="633013" indent="0" algn="ctr">
              <a:buNone/>
              <a:defRPr sz="1246"/>
            </a:lvl3pPr>
            <a:lvl4pPr marL="949519" indent="0" algn="ctr">
              <a:buNone/>
              <a:defRPr sz="1108"/>
            </a:lvl4pPr>
            <a:lvl5pPr marL="1266025" indent="0" algn="ctr">
              <a:buNone/>
              <a:defRPr sz="1108"/>
            </a:lvl5pPr>
            <a:lvl6pPr marL="1582532" indent="0" algn="ctr">
              <a:buNone/>
              <a:defRPr sz="1108"/>
            </a:lvl6pPr>
            <a:lvl7pPr marL="1899038" indent="0" algn="ctr">
              <a:buNone/>
              <a:defRPr sz="1108"/>
            </a:lvl7pPr>
            <a:lvl8pPr marL="2215544" indent="0" algn="ctr">
              <a:buNone/>
              <a:defRPr sz="1108"/>
            </a:lvl8pPr>
            <a:lvl9pPr marL="2532050" indent="0" algn="ctr">
              <a:buNone/>
              <a:defRPr sz="1108"/>
            </a:lvl9pPr>
          </a:lstStyle>
          <a:p>
            <a:r>
              <a:rPr lang="lv-LV"/>
              <a:t>Noklikšķiniet, lai rediģētu šablona apakšvirsraksta stilu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64AE0-E94A-4059-AD82-829455211359}" type="datetimeFigureOut">
              <a:rPr lang="lv-LV" smtClean="0"/>
              <a:t>05.08.2021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7E07-51A1-4CAF-988D-183D7B6706B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48595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64AE0-E94A-4059-AD82-829455211359}" type="datetimeFigureOut">
              <a:rPr lang="lv-LV" smtClean="0"/>
              <a:t>05.08.2021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7E07-51A1-4CAF-988D-183D7B6706B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27142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64AE0-E94A-4059-AD82-829455211359}" type="datetimeFigureOut">
              <a:rPr lang="lv-LV" smtClean="0"/>
              <a:t>05.08.2021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7E07-51A1-4CAF-988D-183D7B6706B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47503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64AE0-E94A-4059-AD82-829455211359}" type="datetimeFigureOut">
              <a:rPr lang="lv-LV" smtClean="0"/>
              <a:t>05.08.2021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7E07-51A1-4CAF-988D-183D7B6706B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62874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8" y="2469625"/>
            <a:ext cx="5915025" cy="4120620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8" y="6629229"/>
            <a:ext cx="5915025" cy="216693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/>
                </a:solidFill>
              </a:defRPr>
            </a:lvl1pPr>
            <a:lvl2pPr marL="316506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13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19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02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532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03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54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050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64AE0-E94A-4059-AD82-829455211359}" type="datetimeFigureOut">
              <a:rPr lang="lv-LV" smtClean="0"/>
              <a:t>05.08.2021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7E07-51A1-4CAF-988D-183D7B6706B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25808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64AE0-E94A-4059-AD82-829455211359}" type="datetimeFigureOut">
              <a:rPr lang="lv-LV" smtClean="0"/>
              <a:t>05.08.2021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7E07-51A1-4CAF-988D-183D7B6706B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9961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527406"/>
            <a:ext cx="5915025" cy="1914702"/>
          </a:xfrm>
        </p:spPr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2428348"/>
            <a:ext cx="2901255" cy="1190095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06" indent="0">
              <a:buNone/>
              <a:defRPr sz="1385" b="1"/>
            </a:lvl2pPr>
            <a:lvl3pPr marL="633013" indent="0">
              <a:buNone/>
              <a:defRPr sz="1246" b="1"/>
            </a:lvl3pPr>
            <a:lvl4pPr marL="949519" indent="0">
              <a:buNone/>
              <a:defRPr sz="1108" b="1"/>
            </a:lvl4pPr>
            <a:lvl5pPr marL="1266025" indent="0">
              <a:buNone/>
              <a:defRPr sz="1108" b="1"/>
            </a:lvl5pPr>
            <a:lvl6pPr marL="1582532" indent="0">
              <a:buNone/>
              <a:defRPr sz="1108" b="1"/>
            </a:lvl6pPr>
            <a:lvl7pPr marL="1899038" indent="0">
              <a:buNone/>
              <a:defRPr sz="1108" b="1"/>
            </a:lvl7pPr>
            <a:lvl8pPr marL="2215544" indent="0">
              <a:buNone/>
              <a:defRPr sz="1108" b="1"/>
            </a:lvl8pPr>
            <a:lvl9pPr marL="2532050" indent="0">
              <a:buNone/>
              <a:defRPr sz="1108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3618443"/>
            <a:ext cx="2901255" cy="5322183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2428348"/>
            <a:ext cx="2915543" cy="1190095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06" indent="0">
              <a:buNone/>
              <a:defRPr sz="1385" b="1"/>
            </a:lvl2pPr>
            <a:lvl3pPr marL="633013" indent="0">
              <a:buNone/>
              <a:defRPr sz="1246" b="1"/>
            </a:lvl3pPr>
            <a:lvl4pPr marL="949519" indent="0">
              <a:buNone/>
              <a:defRPr sz="1108" b="1"/>
            </a:lvl4pPr>
            <a:lvl5pPr marL="1266025" indent="0">
              <a:buNone/>
              <a:defRPr sz="1108" b="1"/>
            </a:lvl5pPr>
            <a:lvl6pPr marL="1582532" indent="0">
              <a:buNone/>
              <a:defRPr sz="1108" b="1"/>
            </a:lvl6pPr>
            <a:lvl7pPr marL="1899038" indent="0">
              <a:buNone/>
              <a:defRPr sz="1108" b="1"/>
            </a:lvl7pPr>
            <a:lvl8pPr marL="2215544" indent="0">
              <a:buNone/>
              <a:defRPr sz="1108" b="1"/>
            </a:lvl8pPr>
            <a:lvl9pPr marL="2532050" indent="0">
              <a:buNone/>
              <a:defRPr sz="1108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3618443"/>
            <a:ext cx="2915543" cy="5322183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64AE0-E94A-4059-AD82-829455211359}" type="datetimeFigureOut">
              <a:rPr lang="lv-LV" smtClean="0"/>
              <a:t>05.08.2021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7E07-51A1-4CAF-988D-183D7B6706B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8939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64AE0-E94A-4059-AD82-829455211359}" type="datetimeFigureOut">
              <a:rPr lang="lv-LV" smtClean="0"/>
              <a:t>05.08.2021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7E07-51A1-4CAF-988D-183D7B6706B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81497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64AE0-E94A-4059-AD82-829455211359}" type="datetimeFigureOut">
              <a:rPr lang="lv-LV" smtClean="0"/>
              <a:t>05.08.2021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7E07-51A1-4CAF-988D-183D7B6706B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18432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1426285"/>
            <a:ext cx="3471863" cy="7039681"/>
          </a:xfrm>
        </p:spPr>
        <p:txBody>
          <a:bodyPr/>
          <a:lstStyle>
            <a:lvl1pPr>
              <a:defRPr sz="2215"/>
            </a:lvl1pPr>
            <a:lvl2pPr>
              <a:defRPr sz="1938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108"/>
            </a:lvl1pPr>
            <a:lvl2pPr marL="316506" indent="0">
              <a:buNone/>
              <a:defRPr sz="969"/>
            </a:lvl2pPr>
            <a:lvl3pPr marL="633013" indent="0">
              <a:buNone/>
              <a:defRPr sz="831"/>
            </a:lvl3pPr>
            <a:lvl4pPr marL="949519" indent="0">
              <a:buNone/>
              <a:defRPr sz="692"/>
            </a:lvl4pPr>
            <a:lvl5pPr marL="1266025" indent="0">
              <a:buNone/>
              <a:defRPr sz="692"/>
            </a:lvl5pPr>
            <a:lvl6pPr marL="1582532" indent="0">
              <a:buNone/>
              <a:defRPr sz="692"/>
            </a:lvl6pPr>
            <a:lvl7pPr marL="1899038" indent="0">
              <a:buNone/>
              <a:defRPr sz="692"/>
            </a:lvl7pPr>
            <a:lvl8pPr marL="2215544" indent="0">
              <a:buNone/>
              <a:defRPr sz="692"/>
            </a:lvl8pPr>
            <a:lvl9pPr marL="2532050" indent="0">
              <a:buNone/>
              <a:defRPr sz="692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64AE0-E94A-4059-AD82-829455211359}" type="datetimeFigureOut">
              <a:rPr lang="lv-LV" smtClean="0"/>
              <a:t>05.08.2021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7E07-51A1-4CAF-988D-183D7B6706B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73191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1426285"/>
            <a:ext cx="3471863" cy="7039681"/>
          </a:xfrm>
        </p:spPr>
        <p:txBody>
          <a:bodyPr anchor="t"/>
          <a:lstStyle>
            <a:lvl1pPr marL="0" indent="0">
              <a:buNone/>
              <a:defRPr sz="2215"/>
            </a:lvl1pPr>
            <a:lvl2pPr marL="316506" indent="0">
              <a:buNone/>
              <a:defRPr sz="1938"/>
            </a:lvl2pPr>
            <a:lvl3pPr marL="633013" indent="0">
              <a:buNone/>
              <a:defRPr sz="1662"/>
            </a:lvl3pPr>
            <a:lvl4pPr marL="949519" indent="0">
              <a:buNone/>
              <a:defRPr sz="1385"/>
            </a:lvl4pPr>
            <a:lvl5pPr marL="1266025" indent="0">
              <a:buNone/>
              <a:defRPr sz="1385"/>
            </a:lvl5pPr>
            <a:lvl6pPr marL="1582532" indent="0">
              <a:buNone/>
              <a:defRPr sz="1385"/>
            </a:lvl6pPr>
            <a:lvl7pPr marL="1899038" indent="0">
              <a:buNone/>
              <a:defRPr sz="1385"/>
            </a:lvl7pPr>
            <a:lvl8pPr marL="2215544" indent="0">
              <a:buNone/>
              <a:defRPr sz="1385"/>
            </a:lvl8pPr>
            <a:lvl9pPr marL="2532050" indent="0">
              <a:buNone/>
              <a:defRPr sz="1385"/>
            </a:lvl9pPr>
          </a:lstStyle>
          <a:p>
            <a:r>
              <a:rPr lang="lv-LV"/>
              <a:t>Noklikšķiniet uz ikonas, lai pievienotu attēlu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108"/>
            </a:lvl1pPr>
            <a:lvl2pPr marL="316506" indent="0">
              <a:buNone/>
              <a:defRPr sz="969"/>
            </a:lvl2pPr>
            <a:lvl3pPr marL="633013" indent="0">
              <a:buNone/>
              <a:defRPr sz="831"/>
            </a:lvl3pPr>
            <a:lvl4pPr marL="949519" indent="0">
              <a:buNone/>
              <a:defRPr sz="692"/>
            </a:lvl4pPr>
            <a:lvl5pPr marL="1266025" indent="0">
              <a:buNone/>
              <a:defRPr sz="692"/>
            </a:lvl5pPr>
            <a:lvl6pPr marL="1582532" indent="0">
              <a:buNone/>
              <a:defRPr sz="692"/>
            </a:lvl6pPr>
            <a:lvl7pPr marL="1899038" indent="0">
              <a:buNone/>
              <a:defRPr sz="692"/>
            </a:lvl7pPr>
            <a:lvl8pPr marL="2215544" indent="0">
              <a:buNone/>
              <a:defRPr sz="692"/>
            </a:lvl8pPr>
            <a:lvl9pPr marL="2532050" indent="0">
              <a:buNone/>
              <a:defRPr sz="692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64AE0-E94A-4059-AD82-829455211359}" type="datetimeFigureOut">
              <a:rPr lang="lv-LV" smtClean="0"/>
              <a:t>05.08.2021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7E07-51A1-4CAF-988D-183D7B6706B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81909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9" y="527406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9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9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64AE0-E94A-4059-AD82-829455211359}" type="datetimeFigureOut">
              <a:rPr lang="lv-LV" smtClean="0"/>
              <a:t>05.08.2021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4" y="9181399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9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07E07-51A1-4CAF-988D-183D7B6706B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50658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6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1" indent="-228591" algn="l" defTabSz="91436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771" indent="-228591" algn="l" defTabSz="9143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1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2" indent="-228591" algn="l" defTabSz="9143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2" indent="-228591" algn="l" defTabSz="9143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4" indent="-228591" algn="l" defTabSz="9143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5" indent="-228591" algn="l" defTabSz="9143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5" indent="-228591" algn="l" defTabSz="9143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7" indent="-228591" algn="l" defTabSz="9143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37" indent="-228591" algn="l" defTabSz="9143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1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2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3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3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5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5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6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46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Attēls 35">
            <a:extLst>
              <a:ext uri="{FF2B5EF4-FFF2-40B4-BE49-F238E27FC236}">
                <a16:creationId xmlns:a16="http://schemas.microsoft.com/office/drawing/2014/main" id="{713C88F5-0D0E-491E-9CCB-983606A2D3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932515" y="7741180"/>
            <a:ext cx="1177285" cy="2057438"/>
          </a:xfrm>
          <a:prstGeom prst="rect">
            <a:avLst/>
          </a:prstGeom>
          <a:effectLst>
            <a:outerShdw dist="50800" dir="5400000" sx="1000" sy="1000" algn="ctr" rotWithShape="0">
              <a:srgbClr val="000000">
                <a:alpha val="87000"/>
              </a:srgbClr>
            </a:outerShdw>
            <a:reflection endPos="0" dist="50800" dir="5400000" sy="-100000" algn="bl" rotWithShape="0"/>
            <a:softEdge rad="63500"/>
          </a:effectLst>
        </p:spPr>
      </p:pic>
      <p:pic>
        <p:nvPicPr>
          <p:cNvPr id="26" name="Attēls 25" descr="Mazā Matīsa iela 2 ūdenstorņi (1897.gads) vēsturiski tiek uzskatīti par pirmajiem ūdenstorņiem Rīgas ūdensapgādes vēsturē">
            <a:extLst>
              <a:ext uri="{FF2B5EF4-FFF2-40B4-BE49-F238E27FC236}">
                <a16:creationId xmlns:a16="http://schemas.microsoft.com/office/drawing/2014/main" id="{6A2BE145-3A62-45EC-9B73-9B4ED1E4C4E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899" y="5115717"/>
            <a:ext cx="2794017" cy="160992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7" name="Attēls 26">
            <a:extLst>
              <a:ext uri="{FF2B5EF4-FFF2-40B4-BE49-F238E27FC236}">
                <a16:creationId xmlns:a16="http://schemas.microsoft.com/office/drawing/2014/main" id="{7BE21528-ABA4-4E7E-9002-6E1CBC76205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55" y="5081353"/>
            <a:ext cx="2754978" cy="165333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BBC49FCC-7E1A-4D7F-B4A1-A9925C01AA6A}"/>
              </a:ext>
            </a:extLst>
          </p:cNvPr>
          <p:cNvSpPr txBox="1"/>
          <p:nvPr/>
        </p:nvSpPr>
        <p:spPr>
          <a:xfrm>
            <a:off x="3900899" y="6729996"/>
            <a:ext cx="26476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200" b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Mazā Matīsa iela 2 </a:t>
            </a:r>
            <a:r>
              <a:rPr lang="lv-LV" sz="12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ūdenstorņi</a:t>
            </a:r>
            <a:r>
              <a:rPr lang="lv-LV" sz="12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 (1897.g.) vēsturiski tiek uzskatīti par pirmajiem ūdenstorņiem Rīgas ūdensapgādes vēsturē</a:t>
            </a:r>
            <a:endParaRPr lang="lv-LV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860AC1E-A26B-4393-9929-D4BDCA722F13}"/>
              </a:ext>
            </a:extLst>
          </p:cNvPr>
          <p:cNvSpPr txBox="1"/>
          <p:nvPr/>
        </p:nvSpPr>
        <p:spPr>
          <a:xfrm>
            <a:off x="519673" y="6717898"/>
            <a:ext cx="251429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200" b="1" dirty="0">
                <a:solidFill>
                  <a:schemeClr val="accent1">
                    <a:lumMod val="50000"/>
                  </a:schemeClr>
                </a:solidFill>
              </a:rPr>
              <a:t>Gaujas iela 21 ūdenstornis </a:t>
            </a:r>
            <a:r>
              <a:rPr lang="lv-LV" sz="1200" dirty="0">
                <a:solidFill>
                  <a:schemeClr val="accent1">
                    <a:lumMod val="50000"/>
                  </a:schemeClr>
                </a:solidFill>
              </a:rPr>
              <a:t>(1912.g.) ir uzskatāms par savulaik lielāko uzcelto ūdenstorni Rīgā – ar 2000 kubikmetru ietilpīgu metāla ūdens rezervuāru</a:t>
            </a:r>
          </a:p>
        </p:txBody>
      </p:sp>
      <p:pic>
        <p:nvPicPr>
          <p:cNvPr id="37" name="Attēls 36">
            <a:extLst>
              <a:ext uri="{FF2B5EF4-FFF2-40B4-BE49-F238E27FC236}">
                <a16:creationId xmlns:a16="http://schemas.microsoft.com/office/drawing/2014/main" id="{5832863A-DBB0-45DB-8489-1D280F27A90D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5297907" y="7741180"/>
            <a:ext cx="1302743" cy="1952205"/>
          </a:xfrm>
          <a:prstGeom prst="rect">
            <a:avLst/>
          </a:prstGeom>
          <a:effectLst>
            <a:outerShdw dist="50800" dir="5400000" sx="1000" sy="1000" algn="ctr" rotWithShape="0">
              <a:srgbClr val="000000">
                <a:alpha val="87000"/>
              </a:srgbClr>
            </a:outerShdw>
            <a:reflection endPos="0" dist="50800" dir="5400000" sy="-100000" algn="bl" rotWithShape="0"/>
            <a:softEdge rad="63500"/>
          </a:effectLst>
        </p:spPr>
      </p:pic>
      <p:pic>
        <p:nvPicPr>
          <p:cNvPr id="38" name="Attēls 37">
            <a:extLst>
              <a:ext uri="{FF2B5EF4-FFF2-40B4-BE49-F238E27FC236}">
                <a16:creationId xmlns:a16="http://schemas.microsoft.com/office/drawing/2014/main" id="{15367E41-E292-4FF9-A716-35C02121C322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001585" y="7753427"/>
            <a:ext cx="1273998" cy="1927713"/>
          </a:xfrm>
          <a:prstGeom prst="rect">
            <a:avLst/>
          </a:prstGeom>
          <a:effectLst>
            <a:outerShdw dist="50800" dir="5400000" sx="1000" sy="1000" algn="ctr" rotWithShape="0">
              <a:srgbClr val="000000">
                <a:alpha val="87000"/>
              </a:srgbClr>
            </a:outerShdw>
            <a:reflection endPos="0" dist="50800" dir="5400000" sy="-100000" algn="bl" rotWithShape="0"/>
            <a:softEdge rad="63500"/>
          </a:effectLst>
        </p:spPr>
      </p:pic>
      <p:pic>
        <p:nvPicPr>
          <p:cNvPr id="40" name="Attēls 39">
            <a:extLst>
              <a:ext uri="{FF2B5EF4-FFF2-40B4-BE49-F238E27FC236}">
                <a16:creationId xmlns:a16="http://schemas.microsoft.com/office/drawing/2014/main" id="{4D4BE9E9-4774-48D8-BB02-71BF738B6864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33" y="3118350"/>
            <a:ext cx="1458234" cy="193492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Attēls 7">
            <a:extLst>
              <a:ext uri="{FF2B5EF4-FFF2-40B4-BE49-F238E27FC236}">
                <a16:creationId xmlns:a16="http://schemas.microsoft.com/office/drawing/2014/main" id="{82D76702-631B-49B6-80DC-D5B0AC212D12}"/>
              </a:ext>
            </a:extLst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54" t="27657" r="29444" b="16852"/>
          <a:stretch/>
        </p:blipFill>
        <p:spPr bwMode="auto">
          <a:xfrm>
            <a:off x="424024" y="1532107"/>
            <a:ext cx="2576383" cy="1568075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2">
            <a:extLst>
              <a:ext uri="{FF2B5EF4-FFF2-40B4-BE49-F238E27FC236}">
                <a16:creationId xmlns:a16="http://schemas.microsoft.com/office/drawing/2014/main" id="{3B7D1AD8-E35A-4818-B47E-87007C1F1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53836"/>
            <a:ext cx="6858000" cy="67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aisnstūris 5">
            <a:extLst>
              <a:ext uri="{FF2B5EF4-FFF2-40B4-BE49-F238E27FC236}">
                <a16:creationId xmlns:a16="http://schemas.microsoft.com/office/drawing/2014/main" id="{2EB7AD65-098E-49E7-A27C-6BC92491522E}"/>
              </a:ext>
            </a:extLst>
          </p:cNvPr>
          <p:cNvSpPr/>
          <p:nvPr/>
        </p:nvSpPr>
        <p:spPr>
          <a:xfrm>
            <a:off x="345503" y="852632"/>
            <a:ext cx="6210120" cy="648698"/>
          </a:xfrm>
          <a:prstGeom prst="rect">
            <a:avLst/>
          </a:prstGeom>
        </p:spPr>
        <p:txBody>
          <a:bodyPr wrap="square" lIns="63305" tIns="31652" rIns="63305" bIns="31652" anchor="t">
            <a:spAutoFit/>
          </a:bodyPr>
          <a:lstStyle/>
          <a:p>
            <a:r>
              <a:rPr lang="lv-LV" dirty="0">
                <a:solidFill>
                  <a:schemeClr val="accent1">
                    <a:lumMod val="50000"/>
                  </a:schemeClr>
                </a:solidFill>
              </a:rPr>
              <a:t>Rīgas 4 vēsturiskie ūdenstorņi</a:t>
            </a:r>
          </a:p>
          <a:p>
            <a:r>
              <a:rPr lang="lv-LV" sz="2000" b="1" dirty="0">
                <a:solidFill>
                  <a:schemeClr val="accent1">
                    <a:lumMod val="50000"/>
                  </a:schemeClr>
                </a:solidFill>
              </a:rPr>
              <a:t>Alīses iela 4, Gaujas iela 21 un Mazā Matīsa iela 2a </a:t>
            </a:r>
            <a:r>
              <a:rPr lang="lv-LV" sz="1600" b="1" dirty="0">
                <a:solidFill>
                  <a:schemeClr val="accent1">
                    <a:lumMod val="50000"/>
                  </a:schemeClr>
                </a:solidFill>
              </a:rPr>
              <a:t>(2 torņi)</a:t>
            </a:r>
            <a:endParaRPr lang="lv-LV" sz="1600" b="1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604EFE-259F-4FE0-AD30-031436154638}"/>
              </a:ext>
            </a:extLst>
          </p:cNvPr>
          <p:cNvSpPr txBox="1"/>
          <p:nvPr/>
        </p:nvSpPr>
        <p:spPr>
          <a:xfrm>
            <a:off x="3191933" y="1700417"/>
            <a:ext cx="336369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4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4 Valsts nozīmes arhitektūras pieminekļi</a:t>
            </a:r>
          </a:p>
          <a:p>
            <a:endParaRPr lang="lv-LV" sz="800" b="1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</a:endParaRPr>
          </a:p>
          <a:p>
            <a:r>
              <a:rPr lang="lv-LV" sz="1400" dirty="0">
                <a:solidFill>
                  <a:schemeClr val="accent1">
                    <a:lumMod val="50000"/>
                  </a:schemeClr>
                </a:solidFill>
              </a:rPr>
              <a:t>Projektētāji: </a:t>
            </a:r>
          </a:p>
          <a:p>
            <a:r>
              <a:rPr lang="lv-LV" sz="1400" b="1" dirty="0" err="1">
                <a:solidFill>
                  <a:schemeClr val="accent1">
                    <a:lumMod val="50000"/>
                  </a:schemeClr>
                </a:solidFill>
              </a:rPr>
              <a:t>N.Bokslafs</a:t>
            </a:r>
            <a:r>
              <a:rPr lang="lv-LV" sz="1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lv-LV" sz="1400" dirty="0">
                <a:solidFill>
                  <a:schemeClr val="accent1">
                    <a:lumMod val="50000"/>
                  </a:schemeClr>
                </a:solidFill>
              </a:rPr>
              <a:t>(Alises ielas 4 un Gaujas ielas 21)</a:t>
            </a:r>
          </a:p>
          <a:p>
            <a:r>
              <a:rPr lang="lv-LV" sz="1400" b="1" dirty="0" err="1">
                <a:solidFill>
                  <a:schemeClr val="accent1">
                    <a:lumMod val="50000"/>
                  </a:schemeClr>
                </a:solidFill>
              </a:rPr>
              <a:t>O.Ince</a:t>
            </a:r>
            <a:r>
              <a:rPr lang="lv-LV" sz="1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lv-LV" sz="1400" dirty="0">
                <a:solidFill>
                  <a:schemeClr val="accent1">
                    <a:lumMod val="50000"/>
                  </a:schemeClr>
                </a:solidFill>
              </a:rPr>
              <a:t>(Matīsa iela 2a dvīņu ūdenstorņi)</a:t>
            </a:r>
          </a:p>
          <a:p>
            <a:endParaRPr lang="lv-LV" sz="14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lv-LV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9" name="Attēls 28">
            <a:extLst>
              <a:ext uri="{FF2B5EF4-FFF2-40B4-BE49-F238E27FC236}">
                <a16:creationId xmlns:a16="http://schemas.microsoft.com/office/drawing/2014/main" id="{E3A0358A-53CD-4B65-BD23-14C8181EEDEB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900" y="3318807"/>
            <a:ext cx="2794017" cy="170001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64AEF759-2EF8-4183-B785-8A1607933FFF}"/>
              </a:ext>
            </a:extLst>
          </p:cNvPr>
          <p:cNvSpPr txBox="1"/>
          <p:nvPr/>
        </p:nvSpPr>
        <p:spPr>
          <a:xfrm>
            <a:off x="1776822" y="3367802"/>
            <a:ext cx="236365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200" b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Alīses iela 4 </a:t>
            </a:r>
            <a:r>
              <a:rPr lang="lv-LV" sz="12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ūdenstorņa</a:t>
            </a:r>
            <a:r>
              <a:rPr lang="lv-LV" sz="12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 (1911.g.) ēkai sākotnēji bijuši 4 stāvi zem ūdens tvertnes. 1936.-1937. gadā īstenota ūdens tvertnes pacelšana par 2 stāviem, lai nodrošinātu pieaugošo ūdensapgādes patēriņu Pārdaugavā.</a:t>
            </a:r>
            <a:endParaRPr lang="lv-LV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A5FFA9A-E2B9-413D-909C-7C4C959AF51E}"/>
              </a:ext>
            </a:extLst>
          </p:cNvPr>
          <p:cNvSpPr txBox="1"/>
          <p:nvPr/>
        </p:nvSpPr>
        <p:spPr>
          <a:xfrm>
            <a:off x="3262610" y="2729559"/>
            <a:ext cx="3694381" cy="362229"/>
          </a:xfrm>
          <a:prstGeom prst="rect">
            <a:avLst/>
          </a:prstGeom>
          <a:noFill/>
        </p:spPr>
        <p:txBody>
          <a:bodyPr wrap="square" lIns="63305" tIns="31652" rIns="63305" bIns="31652" anchor="t">
            <a:spAutoFit/>
          </a:bodyPr>
          <a:lstStyle/>
          <a:p>
            <a:r>
              <a:rPr lang="lv-LV" sz="969" b="1" dirty="0">
                <a:solidFill>
                  <a:schemeClr val="accent1">
                    <a:lumMod val="50000"/>
                  </a:schemeClr>
                </a:solidFill>
              </a:rPr>
              <a:t>Torņi ir iekļauti  SIA «Rīgas ūdens» pamatkapitālā</a:t>
            </a:r>
            <a:r>
              <a:rPr lang="lv-LV" sz="969" dirty="0">
                <a:solidFill>
                  <a:schemeClr val="accent1">
                    <a:lumMod val="50000"/>
                  </a:schemeClr>
                </a:solidFill>
              </a:rPr>
              <a:t>.  </a:t>
            </a:r>
          </a:p>
          <a:p>
            <a:r>
              <a:rPr lang="lv-LV" sz="969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2" name="Attēls 2">
            <a:extLst>
              <a:ext uri="{FF2B5EF4-FFF2-40B4-BE49-F238E27FC236}">
                <a16:creationId xmlns:a16="http://schemas.microsoft.com/office/drawing/2014/main" id="{063C43A0-B40A-4DB2-9D6B-CCC903711F4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19769" y="657426"/>
            <a:ext cx="866623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401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 dizain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dizains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dizains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5443731FE0B378439896652D232C5DE4" ma:contentTypeVersion="14" ma:contentTypeDescription="Izveidot jaunu dokumentu." ma:contentTypeScope="" ma:versionID="05559d6b3a617c4610dedc39fabb0278">
  <xsd:schema xmlns:xsd="http://www.w3.org/2001/XMLSchema" xmlns:xs="http://www.w3.org/2001/XMLSchema" xmlns:p="http://schemas.microsoft.com/office/2006/metadata/properties" xmlns:ns2="1b643e8c-1ba9-48a3-b590-9168830b2582" xmlns:ns3="b887a244-7c7a-438a-bf56-fa0b76c5e3c3" targetNamespace="http://schemas.microsoft.com/office/2006/metadata/properties" ma:root="true" ma:fieldsID="ba9e9725b0f6dfd9a550192b0b54b103" ns2:_="" ns3:_="">
    <xsd:import namespace="1b643e8c-1ba9-48a3-b590-9168830b2582"/>
    <xsd:import namespace="b887a244-7c7a-438a-bf56-fa0b76c5e3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Piez_x012b_mes" minOccurs="0"/>
                <xsd:element ref="ns2:MediaLengthInSeconds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643e8c-1ba9-48a3-b590-9168830b25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Piez_x012b_mes" ma:index="17" nillable="true" ma:displayName="Piezīmes" ma:format="Dropdown" ma:internalName="Piez_x012b_mes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87a244-7c7a-438a-bf56-fa0b76c5e3c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Koplietots 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Koplietots ar: detalizēt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iez_x012b_mes xmlns="1b643e8c-1ba9-48a3-b590-9168830b258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4BF7328-F693-4F23-8B8D-042663AF5F20}"/>
</file>

<file path=customXml/itemProps2.xml><?xml version="1.0" encoding="utf-8"?>
<ds:datastoreItem xmlns:ds="http://schemas.openxmlformats.org/officeDocument/2006/customXml" ds:itemID="{4201B95A-FFA5-4362-A80E-438D0849CA9C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www.w3.org/XML/1998/namespace"/>
    <ds:schemaRef ds:uri="8bfd38f9-70ca-4d3c-a2f7-02db6d298fc3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277f3ead-1dd7-4968-8341-dc558f3c4da6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BD9E992-EA6B-4365-9976-14FFB4E02B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</TotalTime>
  <Words>143</Words>
  <Application>Microsoft Office PowerPoint</Application>
  <PresentationFormat>A4 papīrs (210x297 mm)</PresentationFormat>
  <Paragraphs>12</Paragraphs>
  <Slides>1</Slides>
  <Notes>0</Notes>
  <HiddenSlides>0</HiddenSlides>
  <MMClips>0</MMClips>
  <ScaleCrop>false</ScaleCrop>
  <HeadingPairs>
    <vt:vector size="4" baseType="variant">
      <vt:variant>
        <vt:lpstr>Dizains</vt:lpstr>
      </vt:variant>
      <vt:variant>
        <vt:i4>1</vt:i4>
      </vt:variant>
      <vt:variant>
        <vt:lpstr>Slaidu virsraksti</vt:lpstr>
      </vt:variant>
      <vt:variant>
        <vt:i4>1</vt:i4>
      </vt:variant>
    </vt:vector>
  </HeadingPairs>
  <TitlesOfParts>
    <vt:vector size="2" baseType="lpstr">
      <vt:lpstr>Office dizains</vt:lpstr>
      <vt:lpstr>PowerPoint prezentācija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Jolanta Vīcupe</dc:creator>
  <cp:lastModifiedBy>Jolanta Vīcupe</cp:lastModifiedBy>
  <cp:revision>28</cp:revision>
  <cp:lastPrinted>2021-08-05T10:06:38Z</cp:lastPrinted>
  <dcterms:created xsi:type="dcterms:W3CDTF">2021-08-04T12:16:00Z</dcterms:created>
  <dcterms:modified xsi:type="dcterms:W3CDTF">2021-08-05T11:37:29Z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0x0101005443731FE0B378439896652D232C5DE4</vt:lpwstr>
  </property>
</Properties>
</file>